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Poppins" panose="020B0604020202020204" charset="0"/>
      <p:regular r:id="rId26"/>
    </p:embeddedFont>
    <p:embeddedFont>
      <p:font typeface="Garnett 3" panose="020B0604020202020204" charset="0"/>
      <p:regular r:id="rId27"/>
    </p:embeddedFont>
    <p:embeddedFont>
      <p:font typeface="Lucidity Expand" panose="020B0604020202020204" charset="-18"/>
      <p:regular r:id="rId28"/>
    </p:embeddedFont>
    <p:embeddedFont>
      <p:font typeface="Garnett 1" panose="020B0604020202020204" charset="0"/>
      <p:regular r:id="rId29"/>
    </p:embeddedFont>
    <p:embeddedFont>
      <p:font typeface="Garnett 2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oppi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13" Type="http://schemas.openxmlformats.org/officeDocument/2006/relationships/slide" Target="slides/slide10.xml"/>
<Relationship Id="rId18" Type="http://schemas.openxmlformats.org/officeDocument/2006/relationships/slide" Target="slides/slide15.xml"/>
<Relationship Id="rId26" Type="http://schemas.openxmlformats.org/officeDocument/2006/relationships/font" Target="fonts/font1.fntdata"/>
<Relationship Id="rId39" Type="http://schemas.openxmlformats.org/officeDocument/2006/relationships/tableStyles" Target="tableStyles.xml"/>
<Relationship Id="rId21" Type="http://schemas.openxmlformats.org/officeDocument/2006/relationships/slide" Target="slides/slide18.xml"/>
<Relationship Id="rId34" Type="http://schemas.openxmlformats.org/officeDocument/2006/relationships/font" Target="fonts/font9.fntdata"/>
<Relationship Id="rId7" Type="http://schemas.openxmlformats.org/officeDocument/2006/relationships/slide" Target="slides/slide4.xml"/>
<Relationship Id="rId12" Type="http://schemas.openxmlformats.org/officeDocument/2006/relationships/slide" Target="slides/slide9.xml"/>
<Relationship Id="rId17" Type="http://schemas.openxmlformats.org/officeDocument/2006/relationships/slide" Target="slides/slide14.xml"/>
<Relationship Id="rId25" Type="http://schemas.openxmlformats.org/officeDocument/2006/relationships/slide" Target="slides/slide22.xml"/>
<Relationship Id="rId33" Type="http://schemas.openxmlformats.org/officeDocument/2006/relationships/font" Target="fonts/font8.fntdata"/>
<Relationship Id="rId38" Type="http://schemas.openxmlformats.org/officeDocument/2006/relationships/theme" Target="theme/theme1.xml"/>
<Relationship Id="rId2" Type="http://schemas.openxmlformats.org/officeDocument/2006/relationships/customXml" Target="../customXml/item2.xml"/>
<Relationship Id="rId16" Type="http://schemas.openxmlformats.org/officeDocument/2006/relationships/slide" Target="slides/slide13.xml"/>
<Relationship Id="rId20" Type="http://schemas.openxmlformats.org/officeDocument/2006/relationships/slide" Target="slides/slide17.xml"/>
<Relationship Id="rId29" Type="http://schemas.openxmlformats.org/officeDocument/2006/relationships/font" Target="fonts/font4.fntdata"/>
<Relationship Id="rId1" Type="http://schemas.openxmlformats.org/officeDocument/2006/relationships/customXml" Target="../customXml/item1.xml"/>
<Relationship Id="rId6" Type="http://schemas.openxmlformats.org/officeDocument/2006/relationships/slide" Target="slides/slide3.xml"/>
<Relationship Id="rId11" Type="http://schemas.openxmlformats.org/officeDocument/2006/relationships/slide" Target="slides/slide8.xml"/>
<Relationship Id="rId24" Type="http://schemas.openxmlformats.org/officeDocument/2006/relationships/slide" Target="slides/slide21.xml"/>
<Relationship Id="rId32" Type="http://schemas.openxmlformats.org/officeDocument/2006/relationships/font" Target="fonts/font7.fntdata"/>
<Relationship Id="rId37" Type="http://schemas.openxmlformats.org/officeDocument/2006/relationships/viewProps" Target="viewProps.xml"/>
<Relationship Id="rId45" Type="http://schemas.microsoft.com/office/2016/11/relationships/changesInfo" Target="changesInfos/changesInfo1.xml"/>
<Relationship Id="rId5" Type="http://schemas.openxmlformats.org/officeDocument/2006/relationships/slide" Target="slides/slide2.xml"/>
<Relationship Id="rId15" Type="http://schemas.openxmlformats.org/officeDocument/2006/relationships/slide" Target="slides/slide12.xml"/>
<Relationship Id="rId23" Type="http://schemas.openxmlformats.org/officeDocument/2006/relationships/slide" Target="slides/slide20.xml"/>
<Relationship Id="rId28" Type="http://schemas.openxmlformats.org/officeDocument/2006/relationships/font" Target="fonts/font3.fntdata"/>
<Relationship Id="rId36" Type="http://schemas.openxmlformats.org/officeDocument/2006/relationships/presProps" Target="presProps.xml"/>
<Relationship Id="rId10" Type="http://schemas.openxmlformats.org/officeDocument/2006/relationships/slide" Target="slides/slide7.xml"/>
<Relationship Id="rId19" Type="http://schemas.openxmlformats.org/officeDocument/2006/relationships/slide" Target="slides/slide16.xml"/>
<Relationship Id="rId31" Type="http://schemas.openxmlformats.org/officeDocument/2006/relationships/font" Target="fonts/font6.fntdata"/>
<Relationship Id="rId4" Type="http://schemas.openxmlformats.org/officeDocument/2006/relationships/slide" Target="slides/slide1.xml"/>
<Relationship Id="rId9" Type="http://schemas.openxmlformats.org/officeDocument/2006/relationships/slide" Target="slides/slide6.xml"/>
<Relationship Id="rId14" Type="http://schemas.openxmlformats.org/officeDocument/2006/relationships/slide" Target="slides/slide11.xml"/>
<Relationship Id="rId22" Type="http://schemas.openxmlformats.org/officeDocument/2006/relationships/slide" Target="slides/slide19.xml"/>
<Relationship Id="rId27" Type="http://schemas.openxmlformats.org/officeDocument/2006/relationships/font" Target="fonts/font2.fntdata"/>
<Relationship Id="rId30" Type="http://schemas.openxmlformats.org/officeDocument/2006/relationships/font" Target="fonts/font5.fntdata"/>
<Relationship Id="rId35" Type="http://schemas.openxmlformats.org/officeDocument/2006/relationships/font" Target="fonts/font10.fntdata"/>
<Relationship Id="rId8" Type="http://schemas.openxmlformats.org/officeDocument/2006/relationships/slide" Target="slides/slide5.xml"/>
<Relationship Id="rId3" Type="http://schemas.openxmlformats.org/officeDocument/2006/relationships/slideMaster" Target="slideMasters/slideMaster1.xml"/>
</Relationships>
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modSld">
      <pc:chgData name="Data Analyst" userId="a87940b5-5381-4fb3-bebe-612d0594214f" providerId="ADAL" clId="{18968197-A7D4-4CC0-9C08-9C53EB8D2AFE}" dt="2024-09-17T18:17:18.862" v="4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10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4.png"/>
<Relationship Id="rId2" Type="http://schemas.openxmlformats.org/officeDocument/2006/relationships/image" Target="../media/image23.jpe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25.png"/>
</Relationships>

</file>

<file path=ppt/slides/_rels/slide1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1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27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28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29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1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0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6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2.png"/>
<Relationship Id="rId7" Type="http://schemas.openxmlformats.org/officeDocument/2006/relationships/image" Target="../media/image5.svg"/>
<Relationship Id="rId2" Type="http://schemas.openxmlformats.org/officeDocument/2006/relationships/image" Target="../media/image3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1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3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1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5.svg"/>
<Relationship Id="rId13" Type="http://schemas.openxmlformats.org/officeDocument/2006/relationships/image" Target="../media/image10.svg"/>
<Relationship Id="rId3" Type="http://schemas.openxmlformats.org/officeDocument/2006/relationships/image" Target="../media/image20.png"/>
<Relationship Id="rId7" Type="http://schemas.openxmlformats.org/officeDocument/2006/relationships/image" Target="../media/image3.png"/>
<Relationship Id="rId12" Type="http://schemas.openxmlformats.org/officeDocument/2006/relationships/image" Target="../media/image6.png"/>
<Relationship Id="rId2" Type="http://schemas.openxmlformats.org/officeDocument/2006/relationships/image" Target="../media/image34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svg"/>
<Relationship Id="rId11" Type="http://schemas.openxmlformats.org/officeDocument/2006/relationships/image" Target="../media/image5.png"/>
<Relationship Id="rId5" Type="http://schemas.openxmlformats.org/officeDocument/2006/relationships/image" Target="../media/image2.png"/>
<Relationship Id="rId10" Type="http://schemas.openxmlformats.org/officeDocument/2006/relationships/image" Target="../media/image7.svg"/>
<Relationship Id="rId4" Type="http://schemas.openxmlformats.org/officeDocument/2006/relationships/image" Target="../media/image31.svg"/>
<Relationship Id="rId9" Type="http://schemas.openxmlformats.org/officeDocument/2006/relationships/image" Target="../media/image4.png"/>
</Relationships>

</file>

<file path=ppt/slides/_rels/slide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2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6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5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38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2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40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39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3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9.png"/>
<Relationship Id="rId2" Type="http://schemas.openxmlformats.org/officeDocument/2006/relationships/image" Target="../media/image8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10.png"/>
</Relationships>

</file>

<file path=ppt/slides/_rels/slide4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11.png"/>
<Relationship Id="rId2" Type="http://schemas.openxmlformats.org/officeDocument/2006/relationships/image" Target="../media/image8.png"/>
<Relationship Id="rId1" Type="http://schemas.openxmlformats.org/officeDocument/2006/relationships/slideLayout" Target="../slideLayouts/slideLayout7.xml"/>
</Relationships>

</file>

<file path=ppt/slides/_rels/slide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svg"/>
<Relationship Id="rId3" Type="http://schemas.openxmlformats.org/officeDocument/2006/relationships/image" Target="../media/image2.png"/>
<Relationship Id="rId7" Type="http://schemas.openxmlformats.org/officeDocument/2006/relationships/image" Target="../media/image4.png"/>
<Relationship Id="rId2" Type="http://schemas.openxmlformats.org/officeDocument/2006/relationships/image" Target="../media/image12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svg"/>
<Relationship Id="rId11" Type="http://schemas.openxmlformats.org/officeDocument/2006/relationships/image" Target="../media/image10.svg"/>
<Relationship Id="rId5" Type="http://schemas.openxmlformats.org/officeDocument/2006/relationships/image" Target="../media/image3.png"/>
<Relationship Id="rId10" Type="http://schemas.openxmlformats.org/officeDocument/2006/relationships/image" Target="../media/image6.png"/>
<Relationship Id="rId4" Type="http://schemas.openxmlformats.org/officeDocument/2006/relationships/image" Target="../media/image3.svg"/>
<Relationship Id="rId9" Type="http://schemas.openxmlformats.org/officeDocument/2006/relationships/image" Target="../media/image5.png"/>
</Relationships>

</file>

<file path=ppt/slides/_rels/slide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2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1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9" Type="http://schemas.openxmlformats.org/officeDocument/2006/relationships/image" Target="../media/image7.svg"/>
<Relationship Id="rId13" Type="http://schemas.openxmlformats.org/officeDocument/2006/relationships/image" Target="../media/9a1600782513b89196da02e0e485e1680a9ef4ef.png"/>
</Relationships>

</file>

<file path=ppt/slides/_rels/slide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14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13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_rels/slide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19.png"/>
<Relationship Id="rId13" Type="http://schemas.openxmlformats.org/officeDocument/2006/relationships/image" Target="../media/image3.svg"/>
<Relationship Id="rId18" Type="http://schemas.openxmlformats.org/officeDocument/2006/relationships/image" Target="../media/image5.png"/>
<Relationship Id="rId3" Type="http://schemas.openxmlformats.org/officeDocument/2006/relationships/image" Target="../media/image16.png"/>
<Relationship Id="rId7" Type="http://schemas.openxmlformats.org/officeDocument/2006/relationships/image" Target="../media/image18.png"/>
<Relationship Id="rId12" Type="http://schemas.openxmlformats.org/officeDocument/2006/relationships/image" Target="../media/image2.png"/>
<Relationship Id="rId17" Type="http://schemas.openxmlformats.org/officeDocument/2006/relationships/image" Target="../media/image7.svg"/>
<Relationship Id="rId2" Type="http://schemas.openxmlformats.org/officeDocument/2006/relationships/image" Target="../media/image15.jpeg"/>
<Relationship Id="rId16" Type="http://schemas.openxmlformats.org/officeDocument/2006/relationships/image" Target="../media/image4.png"/>
<Relationship Id="rId20" Type="http://schemas.openxmlformats.org/officeDocument/2006/relationships/image" Target="../media/image10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26.svg"/>
<Relationship Id="rId11" Type="http://schemas.openxmlformats.org/officeDocument/2006/relationships/image" Target="../media/image31.svg"/>
<Relationship Id="rId5" Type="http://schemas.openxmlformats.org/officeDocument/2006/relationships/image" Target="../media/image17.png"/>
<Relationship Id="rId15" Type="http://schemas.openxmlformats.org/officeDocument/2006/relationships/image" Target="../media/image5.svg"/>
<Relationship Id="rId10" Type="http://schemas.openxmlformats.org/officeDocument/2006/relationships/image" Target="../media/image20.png"/>
<Relationship Id="rId19" Type="http://schemas.openxmlformats.org/officeDocument/2006/relationships/image" Target="../media/image6.png"/>
<Relationship Id="rId4" Type="http://schemas.openxmlformats.org/officeDocument/2006/relationships/image" Target="../media/image24.svg"/>
<Relationship Id="rId9" Type="http://schemas.openxmlformats.org/officeDocument/2006/relationships/image" Target="../media/image29.svg"/>
<Relationship Id="rId14" Type="http://schemas.openxmlformats.org/officeDocument/2006/relationships/image" Target="../media/image3.png"/>
</Relationships>

</file>

<file path=ppt/slides/_rels/slide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png"/>
<Relationship Id="rId3" Type="http://schemas.openxmlformats.org/officeDocument/2006/relationships/image" Target="../media/image22.png"/>
<Relationship Id="rId7" Type="http://schemas.openxmlformats.org/officeDocument/2006/relationships/image" Target="../media/image5.svg"/>
<Relationship Id="rId12" Type="http://schemas.openxmlformats.org/officeDocument/2006/relationships/image" Target="../media/image10.svg"/>
<Relationship Id="rId2" Type="http://schemas.openxmlformats.org/officeDocument/2006/relationships/image" Target="../media/image21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.png"/>
<Relationship Id="rId11" Type="http://schemas.openxmlformats.org/officeDocument/2006/relationships/image" Target="../media/image6.png"/>
<Relationship Id="rId5" Type="http://schemas.openxmlformats.org/officeDocument/2006/relationships/image" Target="../media/image3.svg"/>
<Relationship Id="rId10" Type="http://schemas.openxmlformats.org/officeDocument/2006/relationships/image" Target="../media/image5.png"/>
<Relationship Id="rId4" Type="http://schemas.openxmlformats.org/officeDocument/2006/relationships/image" Target="../media/image2.png"/>
<Relationship Id="rId9" Type="http://schemas.openxmlformats.org/officeDocument/2006/relationships/image" Target="../media/image7.sv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8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19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3" name=""/>
          <p:cNvSpPr>
            <a:spLocks noGrp="1"/>
          </p:cNvSpPr>
          <p:nvPr>
            <p:ph/>
          </p:nvPr>
        </p:nvSpPr>
        <p:spPr>
          <a:xfrm>
            <a:off x="11704320" y="8229600"/>
            <a:ext cx="4572000" cy="914400"/>
          </a:xfrm>
        </p:spPr>
        <p:txBody>
          <a:bodyPr/>
          <a:lstStyle/>
          <a:p>
            <a:r>
              <a:rPr/>
              <a:t>September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3701" y="870830"/>
            <a:ext cx="5978959" cy="12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(Difference between Toronto 2020 Census and HQ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84" y="1889620"/>
            <a:ext cx="11227856" cy="85979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081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00554C"/>
                </a:solidFill>
                <a:latin typeface="Garnett 3"/>
                <a:ea typeface="Garnett 3"/>
                <a:cs typeface="Garnett 3"/>
                <a:sym typeface="Garnett 3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3972" y="1930826"/>
            <a:ext cx="2401963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2048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5303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3A36A1"/>
                </a:solidFill>
                <a:latin typeface="Garnett 3"/>
                <a:ea typeface="Garnett 3"/>
                <a:cs typeface="Garnett 3"/>
                <a:sym typeface="Garnett 3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9286052" y="2950449"/>
            <a:ext cx="0" cy="6457214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30297" y="1057275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6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7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8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9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0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2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6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4066507" y="2975018"/>
            <a:ext cx="3348589" cy="388777"/>
          </a:xfrm>
        </p:spPr>
        <p:txBody>
          <a:bodyPr/>
          <a:lstStyle/>
          <a:p>
            <a:r>
              <a:rPr/>
              <a:t>September 2024</a:t>
            </a:r>
          </a:p>
        </p:txBody>
      </p:sp>
      <p:sp>
        <p:nvSpPr>
          <p:cNvPr id="19" name=""/>
          <p:cNvSpPr>
            <a:spLocks noGrp="1"/>
          </p:cNvSpPr>
          <p:nvPr>
            <p:ph/>
          </p:nvPr>
        </p:nvSpPr>
        <p:spPr>
          <a:xfrm>
            <a:off x="9144000" y="3657600"/>
            <a:ext cx="8686800" cy="13716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• 85% of people report improved mood after regular exercise, follow their example and take care of yourself.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70% of individuals aged 30-50 engage in physical activity at least 3 times per week.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Regular physical activity can help reduce stress and anxiety, leading to a more balanced life.</a:t>
            </a:r>
            <a:r>
              <a:rPr cap="none" sz="280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• Studies show that people who exercise regularly sleep better and have higher energy levels.</a:t>
            </a:r>
          </a:p>
        </p:txBody>
      </p:sp>
      <p:sp>
        <p:nvSpPr>
          <p:cNvPr id="20" name=""/>
          <p:cNvSpPr>
            <a:spLocks noGrp="1"/>
          </p:cNvSpPr>
          <p:nvPr>
            <p:ph/>
          </p:nvPr>
        </p:nvSpPr>
        <p:spPr>
          <a:xfrm>
            <a:off x="4114800" y="18288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20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Health Benefits of Physical Activity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"/>
          <p:cNvSpPr>
            <a:spLocks noGrp="1"/>
          </p:cNvSpPr>
          <p:nvPr>
            <p:ph/>
          </p:nvPr>
        </p:nvSpPr>
        <p:spPr>
          <a:xfrm>
            <a:off x="11887200" y="576072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3200" i="0" b="0" u="none">
                <a:solidFill>
                  <a:srgbClr val="000000">
                    <a:alpha val="100000"/>
                  </a:srgbClr>
                </a:solidFill>
                <a:latin typeface="Garnett 2"/>
                <a:cs typeface="Garnett 2"/>
                <a:ea typeface="Garnett 2"/>
                <a:sym typeface="Garnett 2"/>
              </a:rPr>
              <a:t>Look at this picture of Hommood fixing the Ipad</a:t>
            </a:r>
          </a:p>
        </p:txBody>
      </p:sp>
      <p:sp>
        <p:nvSpPr>
          <p:cNvPr id="18" name=""/>
          <p:cNvSpPr>
            <a:spLocks noGrp="1"/>
          </p:cNvSpPr>
          <p:nvPr>
            <p:ph/>
          </p:nvPr>
        </p:nvSpPr>
        <p:spPr>
          <a:xfrm>
            <a:off x="11887200" y="7315200"/>
            <a:ext cx="5486400" cy="9144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417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100 IPADS</a:t>
            </a:r>
            <a:r>
              <a:rPr cap="none" sz="4170" i="0" b="1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
 100 COMPUTERS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7" name="" descr=""/>
          <p:cNvPicPr>
            <a:picLocks noGrp="1"/>
          </p:cNvPicPr>
          <p:nvPr>
            <p:ph/>
          </p:nvPr>
        </p:nvPicPr>
        <p:blipFill>
          <a:blip cstate="print" r:embed="rId13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82183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42" y="1696839"/>
            <a:ext cx="15459276" cy="742897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22" name="TextBox 22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24" name="TextBox 24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1013158" y="3553734"/>
            <a:ext cx="9525" cy="1293499"/>
          </a:xfrm>
          <a:prstGeom prst="line">
            <a:avLst/>
          </a:prstGeom>
          <a:ln w="19050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8" name="Group 8"/>
          <p:cNvGrpSpPr/>
          <p:nvPr/>
        </p:nvGrpSpPr>
        <p:grpSpPr>
          <a:xfrm>
            <a:off x="10958075" y="3368124"/>
            <a:ext cx="8020395" cy="5376063"/>
            <a:chOff x="0" y="0"/>
            <a:chExt cx="10693860" cy="7168085"/>
          </a:xfrm>
        </p:grpSpPr>
        <p:sp>
          <p:nvSpPr>
            <p:cNvPr id="9" name="Freeform 9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11134" y="147564"/>
              <a:ext cx="9482726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Other gender identity : 1.5%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578</Words>
  <Application>Microsoft Office PowerPoint</Application>
  <PresentationFormat>Personalizar</PresentationFormat>
  <Paragraphs>137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Poppins</vt:lpstr>
      <vt:lpstr>Arial</vt:lpstr>
      <vt:lpstr>Garnett 3</vt:lpstr>
      <vt:lpstr>Lucidity Expand</vt:lpstr>
      <vt:lpstr>Garnett 1</vt:lpstr>
      <vt:lpstr>Garnett 2</vt:lpstr>
      <vt:lpstr>Calibri</vt:lpstr>
      <vt:lpstr>Poppins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July 2024 SH Board Meeting Slide Deck</dc:title>
  <cp:lastModifiedBy/>
  <cp:revision>8</cp:revision>
  <dcterms:created xsi:type="dcterms:W3CDTF">2006-08-16T00:00:00Z</dcterms:created>
  <dcterms:modified xsi:type="dcterms:W3CDTF">2024-09-18T17:07:09Z</dcterms:modified>
  <dc:identifier>DAGKFNpDbPg</dc:identifier>
</cp:coreProperties>
</file>